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12/25/2024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12/25/2024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12/25/2024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12/25/2024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12/25/2024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12/25/2024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12/25/2024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12/25/2024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12/25/2024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12/25/2024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12/25/2024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12/25/2024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727687" y="1831500"/>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8370563" y="1831500"/>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92500" lnSpcReduction="1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is </a:t>
            </a:r>
            <a:r>
              <a:rPr lang="en-US" b="1" dirty="0"/>
              <a:t>permitted</a:t>
            </a:r>
          </a:p>
          <a:p>
            <a:pPr lvl="1"/>
            <a:r>
              <a:rPr lang="en-US" dirty="0"/>
              <a:t>Use of Generative AI (</a:t>
            </a:r>
            <a:r>
              <a:rPr lang="en-US" dirty="0" err="1"/>
              <a:t>eg</a:t>
            </a:r>
            <a:r>
              <a:rPr lang="en-US" dirty="0"/>
              <a:t> Chat GPT, Claude, etc.) is </a:t>
            </a:r>
            <a:r>
              <a:rPr lang="en-US" b="1" dirty="0"/>
              <a:t>prohibited</a:t>
            </a:r>
            <a:endParaRPr lang="en-US" dirty="0"/>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6"/>
            <a:ext cx="10515599" cy="4351338"/>
          </a:xfrm>
        </p:spPr>
        <p:txBody>
          <a:bodyPr>
            <a:normAutofit fontScale="92500" lnSpcReduction="2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275+ students and 18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4000" dirty="0"/>
          </a:p>
          <a:p>
            <a:pPr marL="0" indent="0" algn="ctr">
              <a:buNone/>
            </a:pPr>
            <a:r>
              <a:rPr lang="en-US" sz="40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lvl="1"/>
            <a:r>
              <a:rPr lang="en-US" sz="3600" dirty="0"/>
              <a:t>of large programs </a:t>
            </a:r>
          </a:p>
          <a:p>
            <a:pPr lvl="1"/>
            <a:r>
              <a:rPr lang="en-US" sz="3600" dirty="0"/>
              <a:t>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1959240"/>
            <a:ext cx="8088654" cy="2405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250" dirty="0"/>
              <a:t>“</a:t>
            </a:r>
            <a:r>
              <a:rPr sz="4250" dirty="0">
                <a:latin typeface="+mn-lt"/>
              </a:rPr>
              <a:t>Any fool can write code that a computer can understand. Good programmers write code that humans can understand</a:t>
            </a:r>
            <a:r>
              <a:rPr sz="425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3782</TotalTime>
  <Words>1735</Words>
  <Application>Microsoft Office PowerPoint</Application>
  <PresentationFormat>Widescreen</PresentationFormat>
  <Paragraphs>199</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74</cp:revision>
  <dcterms:created xsi:type="dcterms:W3CDTF">2021-01-07T15:19:22Z</dcterms:created>
  <dcterms:modified xsi:type="dcterms:W3CDTF">2024-12-25T20:02:31Z</dcterms:modified>
</cp:coreProperties>
</file>